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3" r:id="rId6"/>
    <p:sldId id="269" r:id="rId7"/>
    <p:sldId id="264" r:id="rId8"/>
    <p:sldId id="27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936439-F074-43B8-BB62-6BA5E453DF2C}" type="datetimeFigureOut">
              <a:rPr lang="es-ES" smtClean="0"/>
              <a:pPr/>
              <a:t>17/10/2012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0851C9-CDC2-45E2-9E61-F9F979AE50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yectos\mod.%20atomico\iniciaci&#243;n%20Mod.%20ATOMICO\dossier%20modelo%20atomico%20EI.pub" TargetMode="External"/><Relationship Id="rId2" Type="http://schemas.openxmlformats.org/officeDocument/2006/relationships/hyperlink" Target="file:///E:\proyectos\mod.%20atomico\modelo%20atomico%20progra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SSIER%20INC.%20MOD.%20ATOMICO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7406640" cy="896120"/>
          </a:xfrm>
        </p:spPr>
        <p:txBody>
          <a:bodyPr/>
          <a:lstStyle/>
          <a:p>
            <a:pPr algn="ctr"/>
            <a:r>
              <a:rPr lang="es-ES" dirty="0" smtClean="0"/>
              <a:t>TALLER DE CIENCIAS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694672" cy="2520280"/>
          </a:xfrm>
        </p:spPr>
        <p:txBody>
          <a:bodyPr>
            <a:norm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6000" dirty="0" smtClean="0"/>
              <a:t>INICIACIÓN AL MODELO ATÓMICO</a:t>
            </a:r>
            <a:endParaRPr lang="es-ES" sz="6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7984" y="48691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2º ED.INFANTIL (4-5 AÑOS)</a:t>
            </a:r>
          </a:p>
          <a:p>
            <a:pPr algn="r"/>
            <a:r>
              <a:rPr lang="es-ES" sz="2400" dirty="0" smtClean="0"/>
              <a:t>CEIP.  VIRGEN DEL SOTO</a:t>
            </a:r>
          </a:p>
          <a:p>
            <a:pPr algn="r"/>
            <a:r>
              <a:rPr lang="es-ES" sz="2400" dirty="0" smtClean="0"/>
              <a:t>CAPARROSO,  2011-2012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INICIACIÓN AL MODELO ATÓMICO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FORMA DE TRABAJO: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ELABORACIÓN DE </a:t>
            </a:r>
            <a:r>
              <a:rPr lang="es-ES" dirty="0" smtClean="0">
                <a:hlinkClick r:id="rId2" action="ppaction://hlinkfile"/>
              </a:rPr>
              <a:t>PROGRAMACIÓN</a:t>
            </a:r>
            <a:endParaRPr lang="es-ES" dirty="0" smtClean="0"/>
          </a:p>
          <a:p>
            <a:r>
              <a:rPr lang="es-ES" dirty="0" smtClean="0"/>
              <a:t>LLEAVAR A CABO LAS EXPERIENCIAS</a:t>
            </a:r>
          </a:p>
          <a:p>
            <a:r>
              <a:rPr lang="es-ES" dirty="0" smtClean="0"/>
              <a:t>ELABORACIÓN DEL </a:t>
            </a:r>
            <a:r>
              <a:rPr lang="es-ES" dirty="0" smtClean="0">
                <a:hlinkClick r:id="rId3" action="ppaction://hlinkfile"/>
              </a:rPr>
              <a:t>DOSSIER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INICIACIÓN AL MODELO ATÓMICO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TALLERES PREVISTOS: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6" name="5 Pentágono"/>
          <p:cNvSpPr/>
          <p:nvPr/>
        </p:nvSpPr>
        <p:spPr>
          <a:xfrm>
            <a:off x="1115616" y="2924944"/>
            <a:ext cx="2520280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TALLER MODELO MOLECULAR</a:t>
            </a:r>
            <a:endParaRPr lang="es-ES" sz="2400" dirty="0"/>
          </a:p>
        </p:txBody>
      </p:sp>
      <p:sp>
        <p:nvSpPr>
          <p:cNvPr id="8" name="7 Pentágono"/>
          <p:cNvSpPr/>
          <p:nvPr/>
        </p:nvSpPr>
        <p:spPr>
          <a:xfrm>
            <a:off x="3707904" y="2924944"/>
            <a:ext cx="2520280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TALLER INICIACIÓN MOD. ATOMICO</a:t>
            </a:r>
            <a:endParaRPr lang="es-ES" sz="2400" dirty="0"/>
          </a:p>
        </p:txBody>
      </p:sp>
      <p:sp>
        <p:nvSpPr>
          <p:cNvPr id="9" name="8 Pentágono"/>
          <p:cNvSpPr/>
          <p:nvPr/>
        </p:nvSpPr>
        <p:spPr>
          <a:xfrm>
            <a:off x="6228184" y="2924944"/>
            <a:ext cx="2520280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TALLER MODELO ATÓMICO</a:t>
            </a:r>
            <a:endParaRPr lang="es-ES" sz="2400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1043608" y="4653136"/>
            <a:ext cx="1944216" cy="115212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2010-2011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Llamada de flecha hacia arriba"/>
          <p:cNvSpPr/>
          <p:nvPr/>
        </p:nvSpPr>
        <p:spPr>
          <a:xfrm>
            <a:off x="3707904" y="4725144"/>
            <a:ext cx="1944216" cy="115212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2011-2012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12 Llamada de flecha hacia arriba"/>
          <p:cNvSpPr/>
          <p:nvPr/>
        </p:nvSpPr>
        <p:spPr>
          <a:xfrm>
            <a:off x="6372200" y="4725144"/>
            <a:ext cx="1944216" cy="115212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2012-2013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6568" cy="922040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INICIACIÓN AL MODELO ATÓMICO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MÉTODO CIENTÍFICO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8104" y="1484784"/>
            <a:ext cx="3635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ACTIVIDAD DETONANTE:</a:t>
            </a:r>
          </a:p>
          <a:p>
            <a:endParaRPr lang="es-ES" sz="2000" b="1" dirty="0" smtClean="0"/>
          </a:p>
          <a:p>
            <a:r>
              <a:rPr lang="es-ES" sz="2000" dirty="0" smtClean="0"/>
              <a:t>VAMOS A INVESTIGAR QUE SUCEDE CON UNA BOTELLA DE AGUA EXTRAIDA DEL CONGELADOR Y UNA A TEMPERATURA DE AMBIENTE</a:t>
            </a:r>
          </a:p>
          <a:p>
            <a:endParaRPr lang="es-ES" sz="2000" dirty="0"/>
          </a:p>
          <a:p>
            <a:r>
              <a:rPr lang="es-ES" sz="2000" dirty="0" smtClean="0"/>
              <a:t>NO SON IGUALES: </a:t>
            </a:r>
          </a:p>
          <a:p>
            <a:endParaRPr lang="es-ES" sz="2000" dirty="0" smtClean="0"/>
          </a:p>
          <a:p>
            <a:pPr algn="ctr"/>
            <a:r>
              <a:rPr lang="es-ES" sz="2000" dirty="0" smtClean="0"/>
              <a:t>¡UNA ESTÁ SUDANDO!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40" r="3040"/>
          <a:stretch>
            <a:fillRect/>
          </a:stretch>
        </p:blipFill>
        <p:spPr bwMode="auto">
          <a:xfrm rot="5400000">
            <a:off x="307277" y="1429026"/>
            <a:ext cx="5433099" cy="4680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6568" cy="922040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INICIACIÓN AL MODELO ATÓMICO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dirty="0"/>
          </a:p>
        </p:txBody>
      </p:sp>
      <p:pic>
        <p:nvPicPr>
          <p:cNvPr id="6" name="5 Marcador de posición de imagen" descr="IMG_27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301" b="20301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MÉTODO CIENTÍFICO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8104" y="1484784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COMO YA HICIMOS EL CURSO ANTERIOR, RETOMAMOS EL PROCESO SEGUIDO POR LOS CIENTÍFICOS PARA DAR SOLUCIÓN A LAS CUESTIONES QUE SE NOS PRESENTAN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2050" name="Picture 2" descr="cientifica"/>
          <p:cNvPicPr>
            <a:picLocks noChangeAspect="1" noChangeArrowheads="1"/>
          </p:cNvPicPr>
          <p:nvPr/>
        </p:nvPicPr>
        <p:blipFill>
          <a:blip r:embed="rId3" cstate="print"/>
          <a:srcRect l="12000" t="-3572" r="16000" b="-3572"/>
          <a:stretch>
            <a:fillRect/>
          </a:stretch>
        </p:blipFill>
        <p:spPr bwMode="auto">
          <a:xfrm>
            <a:off x="5652120" y="4293096"/>
            <a:ext cx="1295400" cy="2160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cientif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437112"/>
            <a:ext cx="1784350" cy="1944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inta curvada hacia abajo"/>
          <p:cNvSpPr/>
          <p:nvPr/>
        </p:nvSpPr>
        <p:spPr>
          <a:xfrm>
            <a:off x="0" y="980728"/>
            <a:ext cx="8964488" cy="5013176"/>
          </a:xfrm>
          <a:prstGeom prst="ellipseRibbon">
            <a:avLst>
              <a:gd name="adj1" fmla="val 15288"/>
              <a:gd name="adj2" fmla="val 68553"/>
              <a:gd name="adj3" fmla="val 8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1080120" y="2073349"/>
            <a:ext cx="6554688" cy="3992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QUE CADA NIÑO Y NIÑA DEL GRUPO VAYA CONSTRUYENDO LOS APRENDIZAJES SE VAN PROPONIENDO </a:t>
            </a:r>
          </a:p>
          <a:p>
            <a:pPr marL="8255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MODELOS DE CONOCIMIENTO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INICIACIÓN AL MODELO ATÓMICO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dirty="0"/>
          </a:p>
        </p:txBody>
      </p:sp>
      <p:graphicFrame>
        <p:nvGraphicFramePr>
          <p:cNvPr id="4098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2267744" y="2492896"/>
          <a:ext cx="5760640" cy="4104456"/>
        </p:xfrm>
        <a:graphic>
          <a:graphicData uri="http://schemas.openxmlformats.org/presentationml/2006/ole">
            <p:oleObj spid="_x0000_s4098" name="Acrobat Document" r:id="rId4" imgW="11344046" imgH="8019898" progId="AcroExch.Document.7">
              <p:embed/>
            </p:oleObj>
          </a:graphicData>
        </a:graphic>
      </p:graphicFrame>
      <p:sp>
        <p:nvSpPr>
          <p:cNvPr id="10" name="9 Flecha abajo"/>
          <p:cNvSpPr/>
          <p:nvPr/>
        </p:nvSpPr>
        <p:spPr>
          <a:xfrm>
            <a:off x="1259632" y="908720"/>
            <a:ext cx="7488832" cy="2088232"/>
          </a:xfrm>
          <a:prstGeom prst="downArrow">
            <a:avLst>
              <a:gd name="adj1" fmla="val 64906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HACIENDO CLICK EN LA PORTADA DEL DOSSIER  VEREMOS EL RECORRIDO SEGUIDO POR LOS NIÑOS Y NIÑAS.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inta curvada hacia abajo"/>
          <p:cNvSpPr/>
          <p:nvPr/>
        </p:nvSpPr>
        <p:spPr>
          <a:xfrm>
            <a:off x="0" y="980728"/>
            <a:ext cx="8964488" cy="5013176"/>
          </a:xfrm>
          <a:prstGeom prst="ellipseRibbon">
            <a:avLst>
              <a:gd name="adj1" fmla="val 15288"/>
              <a:gd name="adj2" fmla="val 68553"/>
              <a:gd name="adj3" fmla="val 8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1187624" y="1916832"/>
            <a:ext cx="6554688" cy="4712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 AÑO QUE</a:t>
            </a:r>
            <a:r>
              <a:rPr kumimoji="0" lang="es-E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VIENE  </a:t>
            </a:r>
            <a:r>
              <a:rPr lang="es-ES" sz="2400" dirty="0" smtClean="0">
                <a:solidFill>
                  <a:schemeClr val="bg1"/>
                </a:solidFill>
              </a:rPr>
              <a:t>ABORDAREMOS </a:t>
            </a:r>
            <a:r>
              <a:rPr kumimoji="0" lang="es-ES" sz="24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QUÉ ENCONTRAMOS  EN  LOS  </a:t>
            </a:r>
            <a:r>
              <a:rPr kumimoji="0" lang="es-E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ÁTOMOS.</a:t>
            </a:r>
          </a:p>
          <a:p>
            <a:pPr marL="8255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4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¡CUÁNTAS GANAS DE SEGUIR INVESTIGANDO!</a:t>
            </a:r>
            <a:endParaRPr kumimoji="0" lang="es-ES" sz="32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ientifica"/>
          <p:cNvPicPr>
            <a:picLocks noChangeAspect="1" noChangeArrowheads="1"/>
          </p:cNvPicPr>
          <p:nvPr/>
        </p:nvPicPr>
        <p:blipFill>
          <a:blip r:embed="rId2" cstate="print"/>
          <a:srcRect l="12000" t="-3572" r="16000" b="-3572"/>
          <a:stretch>
            <a:fillRect/>
          </a:stretch>
        </p:blipFill>
        <p:spPr bwMode="auto">
          <a:xfrm rot="20758179">
            <a:off x="494099" y="4417892"/>
            <a:ext cx="1295400" cy="2160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3" descr="cientif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3700">
            <a:off x="6908121" y="4441716"/>
            <a:ext cx="1784350" cy="1944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187</Words>
  <Application>Microsoft Office PowerPoint</Application>
  <PresentationFormat>Presentación en pantalla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Solsticio</vt:lpstr>
      <vt:lpstr>Acrobat Document</vt:lpstr>
      <vt:lpstr>TALLER DE CIENCIAS</vt:lpstr>
      <vt:lpstr>INICIACIÓN AL MODELO ATÓMICO </vt:lpstr>
      <vt:lpstr>INICIACIÓN AL MODELO ATÓMICO </vt:lpstr>
      <vt:lpstr>INICIACIÓN AL MODELO ATÓMICO </vt:lpstr>
      <vt:lpstr>INICIACIÓN AL MODELO ATÓMICO </vt:lpstr>
      <vt:lpstr>Diapositiva 6</vt:lpstr>
      <vt:lpstr>INICIACIÓN AL MODELO ATÓMICO </vt:lpstr>
      <vt:lpstr>Diapositiva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CIENCIAS</dc:title>
  <dc:creator> </dc:creator>
  <cp:lastModifiedBy> </cp:lastModifiedBy>
  <cp:revision>12</cp:revision>
  <dcterms:created xsi:type="dcterms:W3CDTF">2012-06-26T22:03:11Z</dcterms:created>
  <dcterms:modified xsi:type="dcterms:W3CDTF">2012-10-17T09:57:48Z</dcterms:modified>
</cp:coreProperties>
</file>